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Open Sans" panose="020B0606030504020204" pitchFamily="34" charset="0"/>
      <p:regular r:id="rId8"/>
    </p:embeddedFont>
    <p:embeddedFont>
      <p:font typeface="Open Sans Bold" panose="020B0806030504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3" d="100"/>
          <a:sy n="73" d="100"/>
        </p:scale>
        <p:origin x="5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476" r="-29773"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7405688" y="4144741"/>
            <a:ext cx="3505200" cy="12198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40"/>
              </a:lnSpc>
            </a:pPr>
            <a:r>
              <a:rPr lang="en-US" sz="7100">
                <a:solidFill>
                  <a:srgbClr val="000000"/>
                </a:solidFill>
                <a:latin typeface="Open Sans Bold"/>
              </a:rPr>
              <a:t> TÍTULO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7377112" y="8069897"/>
            <a:ext cx="3533775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>
                <a:solidFill>
                  <a:srgbClr val="000000"/>
                </a:solidFill>
                <a:latin typeface="Open Sans"/>
              </a:rPr>
              <a:t>AUTORES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388553"/>
            <a:ext cx="4419600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6000">
                <a:solidFill>
                  <a:srgbClr val="000000"/>
                </a:solidFill>
                <a:latin typeface="Open Sans Bold"/>
              </a:rPr>
              <a:t> Introdução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502853"/>
            <a:ext cx="6867525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6000">
                <a:solidFill>
                  <a:srgbClr val="000000"/>
                </a:solidFill>
                <a:latin typeface="Open Sans Bold"/>
              </a:rPr>
              <a:t> Desenvolvimento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579053"/>
            <a:ext cx="4676775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6000">
                <a:solidFill>
                  <a:srgbClr val="000000"/>
                </a:solidFill>
                <a:latin typeface="Open Sans Bold"/>
              </a:rPr>
              <a:t> Conclusões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442619"/>
            <a:ext cx="4648200" cy="1028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6000">
                <a:solidFill>
                  <a:srgbClr val="000000"/>
                </a:solidFill>
                <a:latin typeface="Open Sans Bold"/>
              </a:rPr>
              <a:t> Referências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Personalizar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Open Sans Bold</vt:lpstr>
      <vt:lpstr>Calibri</vt:lpstr>
      <vt:lpstr>Open Sans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TAMPLATE APRESENTAÇÃO</dc:title>
  <dc:creator>Carlos Aguiar</dc:creator>
  <cp:lastModifiedBy>Carlos Aguiar</cp:lastModifiedBy>
  <cp:revision>1</cp:revision>
  <dcterms:created xsi:type="dcterms:W3CDTF">2006-08-16T00:00:00Z</dcterms:created>
  <dcterms:modified xsi:type="dcterms:W3CDTF">2024-03-27T02:37:47Z</dcterms:modified>
  <dc:identifier>DAF7Xob4REk</dc:identifier>
</cp:coreProperties>
</file>